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59" r:id="rId8"/>
    <p:sldId id="265" r:id="rId9"/>
    <p:sldId id="266" r:id="rId10"/>
    <p:sldId id="267" r:id="rId11"/>
    <p:sldId id="268" r:id="rId12"/>
    <p:sldId id="269" r:id="rId13"/>
    <p:sldId id="260" r:id="rId14"/>
    <p:sldId id="270" r:id="rId15"/>
    <p:sldId id="261" r:id="rId16"/>
    <p:sldId id="271" r:id="rId17"/>
    <p:sldId id="272" r:id="rId18"/>
    <p:sldId id="26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4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3540" y="1122680"/>
            <a:ext cx="10284460" cy="2387600"/>
          </a:xfrm>
        </p:spPr>
        <p:txBody>
          <a:bodyPr/>
          <a:p>
            <a:r>
              <a:rPr lang="zh-CN" altLang="en-US"/>
              <a:t>第9章 企业信息化战略与实施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3" name="图片 2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4" name="图片 2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9.3 信息系统生命周期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5" name="图片 2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3655" y="1217295"/>
            <a:ext cx="11387455" cy="5640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6" name="图片 2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9.4 政府信息化与电子政务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7" name="图片 2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4450"/>
            <a:ext cx="11752580" cy="5498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8" name="图片 2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9" name="图片 2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9.5 企业信息化与电子商务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0" name="图片 2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" y="1417320"/>
            <a:ext cx="11580495" cy="5325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1" name="图片 2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2" name="图片 2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9.1 信息与信息化的概念</a:t>
            </a:r>
            <a:endParaRPr lang="zh-CN" altLang="en-US"/>
          </a:p>
          <a:p>
            <a:r>
              <a:rPr lang="zh-CN" altLang="en-US"/>
              <a:t>9.2 信息系统战略规划</a:t>
            </a:r>
            <a:endParaRPr lang="zh-CN" altLang="en-US"/>
          </a:p>
          <a:p>
            <a:r>
              <a:rPr lang="zh-CN" altLang="en-US"/>
              <a:t>9.3 信息系统生命周期</a:t>
            </a:r>
            <a:endParaRPr lang="zh-CN" altLang="en-US"/>
          </a:p>
          <a:p>
            <a:r>
              <a:rPr lang="zh-CN" altLang="en-US"/>
              <a:t>9.4 政府信息化与电子政务</a:t>
            </a:r>
            <a:endParaRPr lang="zh-CN" altLang="en-US"/>
          </a:p>
          <a:p>
            <a:r>
              <a:rPr lang="zh-CN" altLang="en-US"/>
              <a:t>9.5 企业信息化与电子商务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3" name="图片 2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4" name="图片 2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5" name="图片 2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6" name="图片 2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7" name="图片 2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8" name="图片 2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9" name="图片 2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0" name="图片 2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1" name="图片 3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2" name="图片 3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9.1 信息与信息化的概念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6" name="图片 2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66850"/>
            <a:ext cx="11511915" cy="539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3" name="图片 3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4" name="图片 3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5" name="图片 3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6" name="图片 3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7" name="图片 3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8" name="图片 3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9" name="图片 3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0" name="图片 3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1" name="图片 3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2" name="图片 3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7" name="图片 2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0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3" name="图片 3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4" name="图片 3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15" name="图片 3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8" name="图片 2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461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9.2 信息系统战略规划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9" name="图片 2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40" y="1415415"/>
            <a:ext cx="11599545" cy="5172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0" name="图片 2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1" name="图片 2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2" name="图片 2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COMMONDATA" val="eyJoZGlkIjoiM2Y5Zjk1MTU5MTI4N2EyNzAxMGI0YzBiNjI0YTc0Mzk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WPS 演示</Application>
  <PresentationFormat>宽屏</PresentationFormat>
  <Paragraphs>18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52</cp:revision>
  <dcterms:created xsi:type="dcterms:W3CDTF">2023-04-16T14:17:39Z</dcterms:created>
  <dcterms:modified xsi:type="dcterms:W3CDTF">2023-04-16T14:29:29Z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E88AF14C1AB249C4A422BED837835016_12</vt:lpwstr>
  </property>
  <property fmtid="{D5CDD505-2E9C-101B-9397-08002B2CF9AE}" pid="3" name="KSOProductBuildVer">
    <vt:lpwstr>2052-11.1.0.14036</vt:lpwstr>
  </property>
</Properties>
</file>